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E5C2B9"/>
    <a:srgbClr val="FF0000"/>
    <a:srgbClr val="003399"/>
    <a:srgbClr val="009900"/>
    <a:srgbClr val="99C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234" autoAdjust="0"/>
    <p:restoredTop sz="93734" autoAdjust="0"/>
  </p:normalViewPr>
  <p:slideViewPr>
    <p:cSldViewPr>
      <p:cViewPr>
        <p:scale>
          <a:sx n="82" d="100"/>
          <a:sy n="82" d="100"/>
        </p:scale>
        <p:origin x="-354" y="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B5425-598C-475C-8BE6-886177AA5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8A365-E7CB-4F8F-B0DA-8B8669B66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2B89-3271-40A1-805C-AC1CD8719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4595F-2E3A-40BC-8081-4904FC80F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54027-514A-4648-99E9-8A6C794CB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5B43C-F7EF-43CF-A99B-98FD00816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0A52C-6B8F-4922-9FBE-32851857C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D508-5F00-46DC-8DB7-5A430AB76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F459C-F433-4AD7-B020-F512BBE11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216B5-9CB7-4B0F-8EBC-E89935605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A3A2B-CFBF-4FBB-9562-DD52E99C6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711D7FF-E9F4-4DBD-AF35-D96BA7471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_s2497"/>
          <p:cNvSpPr>
            <a:spLocks noChangeArrowheads="1"/>
          </p:cNvSpPr>
          <p:nvPr/>
        </p:nvSpPr>
        <p:spPr bwMode="auto">
          <a:xfrm>
            <a:off x="457200" y="3886200"/>
            <a:ext cx="1295400" cy="381000"/>
          </a:xfrm>
          <a:prstGeom prst="bevel">
            <a:avLst>
              <a:gd name="adj" fmla="val 12500"/>
            </a:avLst>
          </a:prstGeom>
          <a:ln>
            <a:solidFill>
              <a:srgbClr val="FF330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900" b="1" dirty="0"/>
              <a:t>DANKI </a:t>
            </a:r>
            <a:r>
              <a:rPr lang="en-US" sz="900" b="1" dirty="0" smtClean="0"/>
              <a:t>-A</a:t>
            </a:r>
          </a:p>
          <a:p>
            <a:pPr algn="ctr"/>
            <a:r>
              <a:rPr lang="en-US" sz="900" b="1" dirty="0" smtClean="0">
                <a:solidFill>
                  <a:srgbClr val="0000FF"/>
                </a:solidFill>
                <a:latin typeface="Comic Sans MS" pitchFamily="66" charset="0"/>
              </a:rPr>
              <a:t>MUDAKIR</a:t>
            </a:r>
            <a:endParaRPr lang="en-US" sz="9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105" name="WordArt 2"/>
          <p:cNvSpPr>
            <a:spLocks noChangeArrowheads="1" noChangeShapeType="1" noTextEdit="1"/>
          </p:cNvSpPr>
          <p:nvPr/>
        </p:nvSpPr>
        <p:spPr bwMode="auto">
          <a:xfrm>
            <a:off x="2209800" y="190500"/>
            <a:ext cx="47244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STRUKTUR PENGASUHAN DAN PEMBINAAN</a:t>
            </a:r>
          </a:p>
        </p:txBody>
      </p:sp>
      <p:sp>
        <p:nvSpPr>
          <p:cNvPr id="2106" name="WordArt 3"/>
          <p:cNvSpPr>
            <a:spLocks noChangeArrowheads="1" noChangeShapeType="1" noTextEdit="1"/>
          </p:cNvSpPr>
          <p:nvPr/>
        </p:nvSpPr>
        <p:spPr bwMode="auto">
          <a:xfrm>
            <a:off x="2184400" y="495300"/>
            <a:ext cx="47244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SEKOLAH TINGGI ILMU PELAYARAN (STIP) JAKARTA</a:t>
            </a:r>
          </a:p>
        </p:txBody>
      </p:sp>
      <p:grpSp>
        <p:nvGrpSpPr>
          <p:cNvPr id="2" name="Organization Chart 4"/>
          <p:cNvGrpSpPr>
            <a:grpSpLocks noChangeAspect="1"/>
          </p:cNvGrpSpPr>
          <p:nvPr/>
        </p:nvGrpSpPr>
        <p:grpSpPr bwMode="auto">
          <a:xfrm>
            <a:off x="2286000" y="1143000"/>
            <a:ext cx="5868988" cy="1453515"/>
            <a:chOff x="1511" y="619"/>
            <a:chExt cx="3697" cy="763"/>
          </a:xfrm>
        </p:grpSpPr>
        <p:cxnSp>
          <p:nvCxnSpPr>
            <p:cNvPr id="2174" name="_s4105"/>
            <p:cNvCxnSpPr>
              <a:cxnSpLocks noChangeShapeType="1"/>
              <a:stCxn id="2180" idx="6"/>
              <a:endCxn id="2186" idx="3"/>
            </p:cNvCxnSpPr>
            <p:nvPr/>
          </p:nvCxnSpPr>
          <p:spPr bwMode="auto">
            <a:xfrm rot="5400000" flipH="1" flipV="1">
              <a:off x="2843" y="1093"/>
              <a:ext cx="73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175" name="_s4106"/>
            <p:cNvCxnSpPr>
              <a:cxnSpLocks noChangeShapeType="1"/>
              <a:stCxn id="81" idx="6"/>
              <a:endCxn id="2186" idx="3"/>
            </p:cNvCxnSpPr>
            <p:nvPr/>
          </p:nvCxnSpPr>
          <p:spPr bwMode="auto">
            <a:xfrm rot="5400000" flipH="1" flipV="1">
              <a:off x="2341" y="638"/>
              <a:ext cx="120" cy="958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2177" name="_s4108"/>
            <p:cNvSpPr>
              <a:spLocks noChangeArrowheads="1"/>
            </p:cNvSpPr>
            <p:nvPr/>
          </p:nvSpPr>
          <p:spPr bwMode="auto">
            <a:xfrm>
              <a:off x="2016" y="619"/>
              <a:ext cx="1728" cy="167"/>
            </a:xfrm>
            <a:prstGeom prst="bevel">
              <a:avLst>
                <a:gd name="adj" fmla="val 12500"/>
              </a:avLst>
            </a:prstGeom>
            <a:solidFill>
              <a:srgbClr val="0000FF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KETUA STIP</a:t>
              </a:r>
            </a:p>
          </p:txBody>
        </p:sp>
        <p:sp>
          <p:nvSpPr>
            <p:cNvPr id="81" name="_s4110"/>
            <p:cNvSpPr>
              <a:spLocks noChangeArrowheads="1"/>
            </p:cNvSpPr>
            <p:nvPr/>
          </p:nvSpPr>
          <p:spPr bwMode="auto">
            <a:xfrm>
              <a:off x="1511" y="1177"/>
              <a:ext cx="822" cy="122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18900000" scaled="1"/>
            </a:gradFill>
            <a:ln w="31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200" b="1" dirty="0"/>
                <a:t>PSIKOLOGI</a:t>
              </a:r>
            </a:p>
          </p:txBody>
        </p:sp>
        <p:sp>
          <p:nvSpPr>
            <p:cNvPr id="2180" name="_s4111"/>
            <p:cNvSpPr>
              <a:spLocks noChangeArrowheads="1"/>
            </p:cNvSpPr>
            <p:nvPr/>
          </p:nvSpPr>
          <p:spPr bwMode="auto">
            <a:xfrm>
              <a:off x="2423" y="1129"/>
              <a:ext cx="912" cy="253"/>
            </a:xfrm>
            <a:prstGeom prst="bevel">
              <a:avLst>
                <a:gd name="adj" fmla="val 16230"/>
              </a:avLst>
            </a:prstGeom>
            <a:gradFill rotWithShape="1">
              <a:gsLst>
                <a:gs pos="0">
                  <a:srgbClr val="FF0000">
                    <a:alpha val="51999"/>
                  </a:srgbClr>
                </a:gs>
                <a:gs pos="100000">
                  <a:srgbClr val="99CCFF">
                    <a:alpha val="46001"/>
                  </a:srgbClr>
                </a:gs>
              </a:gsLst>
              <a:lin ang="2700000" scaled="1"/>
            </a:gradFill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1400" b="1" dirty="0"/>
                <a:t>BINTAR</a:t>
              </a:r>
            </a:p>
          </p:txBody>
        </p:sp>
        <p:sp>
          <p:nvSpPr>
            <p:cNvPr id="84" name="_s4113"/>
            <p:cNvSpPr>
              <a:spLocks noChangeArrowheads="1"/>
            </p:cNvSpPr>
            <p:nvPr/>
          </p:nvSpPr>
          <p:spPr bwMode="auto">
            <a:xfrm>
              <a:off x="3428" y="1177"/>
              <a:ext cx="822" cy="122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18900000" scaled="1"/>
            </a:gradFill>
            <a:ln w="31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200" b="1" dirty="0"/>
                <a:t>ORSENI</a:t>
              </a:r>
            </a:p>
          </p:txBody>
        </p:sp>
        <p:sp>
          <p:nvSpPr>
            <p:cNvPr id="85" name="_s4114"/>
            <p:cNvSpPr>
              <a:spLocks noChangeArrowheads="1"/>
            </p:cNvSpPr>
            <p:nvPr/>
          </p:nvSpPr>
          <p:spPr bwMode="auto">
            <a:xfrm>
              <a:off x="4387" y="1177"/>
              <a:ext cx="821" cy="122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18900000" scaled="1"/>
            </a:gradFill>
            <a:ln w="31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200" b="1" dirty="0"/>
                <a:t>ASRAMA</a:t>
              </a:r>
            </a:p>
          </p:txBody>
        </p:sp>
        <p:sp>
          <p:nvSpPr>
            <p:cNvPr id="2185" name="AutoShape 20"/>
            <p:cNvSpPr>
              <a:spLocks noChangeArrowheads="1"/>
            </p:cNvSpPr>
            <p:nvPr/>
          </p:nvSpPr>
          <p:spPr bwMode="auto">
            <a:xfrm>
              <a:off x="2592" y="800"/>
              <a:ext cx="576" cy="138"/>
            </a:xfrm>
            <a:prstGeom prst="bevel">
              <a:avLst>
                <a:gd name="adj" fmla="val 12500"/>
              </a:avLst>
            </a:prstGeom>
            <a:solidFill>
              <a:srgbClr val="6699FF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1100" b="1" dirty="0"/>
                <a:t>PUKET  </a:t>
              </a:r>
              <a:r>
                <a:rPr lang="en-US" sz="1100" b="1" dirty="0" smtClean="0"/>
                <a:t>III</a:t>
              </a:r>
              <a:endParaRPr lang="en-US" sz="1100" b="1" dirty="0"/>
            </a:p>
          </p:txBody>
        </p:sp>
        <p:sp>
          <p:nvSpPr>
            <p:cNvPr id="2186" name="AutoShape 21"/>
            <p:cNvSpPr>
              <a:spLocks noChangeArrowheads="1"/>
            </p:cNvSpPr>
            <p:nvPr/>
          </p:nvSpPr>
          <p:spPr bwMode="auto">
            <a:xfrm>
              <a:off x="2520" y="936"/>
              <a:ext cx="720" cy="138"/>
            </a:xfrm>
            <a:prstGeom prst="bevel">
              <a:avLst>
                <a:gd name="adj" fmla="val 12500"/>
              </a:avLst>
            </a:prstGeom>
            <a:solidFill>
              <a:srgbClr val="6699FF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1100" b="1" dirty="0" smtClean="0"/>
                <a:t>Ka.PUS PMMK</a:t>
              </a:r>
              <a:endParaRPr lang="en-US" sz="1100" b="1" dirty="0"/>
            </a:p>
          </p:txBody>
        </p:sp>
      </p:grpSp>
      <p:pic>
        <p:nvPicPr>
          <p:cNvPr id="98" name="Picture 620" descr="logo stip 2007 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6978575" y="164925"/>
            <a:ext cx="1905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7" name="Straight Connector 136"/>
          <p:cNvCxnSpPr>
            <a:stCxn id="2180" idx="2"/>
          </p:cNvCxnSpPr>
          <p:nvPr/>
        </p:nvCxnSpPr>
        <p:spPr>
          <a:xfrm rot="16200000" flipH="1">
            <a:off x="4404203" y="2650737"/>
            <a:ext cx="108584" cy="15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46" name="Organization Chart 78"/>
          <p:cNvGrpSpPr>
            <a:grpSpLocks noChangeAspect="1"/>
          </p:cNvGrpSpPr>
          <p:nvPr/>
        </p:nvGrpSpPr>
        <p:grpSpPr bwMode="auto">
          <a:xfrm>
            <a:off x="1066868" y="3124200"/>
            <a:ext cx="4754033" cy="660482"/>
            <a:chOff x="162" y="1514"/>
            <a:chExt cx="2057" cy="42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cxnSp>
          <p:nvCxnSpPr>
            <p:cNvPr id="164" name="_s4192"/>
            <p:cNvCxnSpPr>
              <a:cxnSpLocks noChangeShapeType="1"/>
            </p:cNvCxnSpPr>
            <p:nvPr/>
          </p:nvCxnSpPr>
          <p:spPr bwMode="auto">
            <a:xfrm rot="10800000">
              <a:off x="1370" y="1799"/>
              <a:ext cx="55" cy="139"/>
            </a:xfrm>
            <a:prstGeom prst="bentConnector2">
              <a:avLst/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cxnSp>
        <p:cxnSp>
          <p:nvCxnSpPr>
            <p:cNvPr id="165" name="_s4193"/>
            <p:cNvCxnSpPr>
              <a:cxnSpLocks noChangeShapeType="1"/>
            </p:cNvCxnSpPr>
            <p:nvPr/>
          </p:nvCxnSpPr>
          <p:spPr bwMode="auto">
            <a:xfrm rot="-5400000">
              <a:off x="1464" y="1420"/>
              <a:ext cx="166" cy="353"/>
            </a:xfrm>
            <a:prstGeom prst="bentConnector3">
              <a:avLst>
                <a:gd name="adj1" fmla="val 43375"/>
              </a:avLst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cxnSp>
        <p:cxnSp>
          <p:nvCxnSpPr>
            <p:cNvPr id="170" name="_s4198"/>
            <p:cNvCxnSpPr>
              <a:cxnSpLocks noChangeShapeType="1"/>
            </p:cNvCxnSpPr>
            <p:nvPr/>
          </p:nvCxnSpPr>
          <p:spPr bwMode="auto">
            <a:xfrm rot="10800000">
              <a:off x="2165" y="1800"/>
              <a:ext cx="54" cy="138"/>
            </a:xfrm>
            <a:prstGeom prst="bentConnector2">
              <a:avLst/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cxnSp>
        <p:cxnSp>
          <p:nvCxnSpPr>
            <p:cNvPr id="176" name="_s4204"/>
            <p:cNvCxnSpPr>
              <a:cxnSpLocks noChangeShapeType="1"/>
            </p:cNvCxnSpPr>
            <p:nvPr/>
          </p:nvCxnSpPr>
          <p:spPr bwMode="auto">
            <a:xfrm rot="5400000" flipH="1">
              <a:off x="1861" y="1376"/>
              <a:ext cx="166" cy="442"/>
            </a:xfrm>
            <a:prstGeom prst="bentConnector3">
              <a:avLst>
                <a:gd name="adj1" fmla="val 43375"/>
              </a:avLst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cxnSp>
        <p:cxnSp>
          <p:nvCxnSpPr>
            <p:cNvPr id="177" name="_s4205"/>
            <p:cNvCxnSpPr>
              <a:cxnSpLocks noChangeShapeType="1"/>
            </p:cNvCxnSpPr>
            <p:nvPr/>
          </p:nvCxnSpPr>
          <p:spPr bwMode="auto">
            <a:xfrm rot="5400000" flipH="1" flipV="1">
              <a:off x="836" y="940"/>
              <a:ext cx="198" cy="1545"/>
            </a:xfrm>
            <a:prstGeom prst="bentConnector2">
              <a:avLst/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cxnSp>
      </p:grpSp>
      <p:sp>
        <p:nvSpPr>
          <p:cNvPr id="209" name="_s4111"/>
          <p:cNvSpPr>
            <a:spLocks noChangeArrowheads="1"/>
          </p:cNvSpPr>
          <p:nvPr/>
        </p:nvSpPr>
        <p:spPr bwMode="auto">
          <a:xfrm>
            <a:off x="3825240" y="2679871"/>
            <a:ext cx="1303338" cy="365760"/>
          </a:xfrm>
          <a:prstGeom prst="bevel">
            <a:avLst>
              <a:gd name="adj" fmla="val 16230"/>
            </a:avLst>
          </a:prstGeom>
          <a:ln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/>
            <a:r>
              <a:rPr lang="en-US" sz="1400" b="1" dirty="0" smtClean="0"/>
              <a:t>KASMEN</a:t>
            </a:r>
            <a:endParaRPr lang="en-US" sz="1400" b="1" dirty="0"/>
          </a:p>
        </p:txBody>
      </p:sp>
      <p:sp>
        <p:nvSpPr>
          <p:cNvPr id="216" name="_s2485"/>
          <p:cNvSpPr>
            <a:spLocks noChangeArrowheads="1"/>
          </p:cNvSpPr>
          <p:nvPr/>
        </p:nvSpPr>
        <p:spPr bwMode="auto">
          <a:xfrm>
            <a:off x="457200" y="3352800"/>
            <a:ext cx="1295400" cy="466165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0000">
                  <a:alpha val="32999"/>
                </a:srgbClr>
              </a:gs>
              <a:gs pos="100000">
                <a:srgbClr val="E5C2B9"/>
              </a:gs>
            </a:gsLst>
            <a:lin ang="27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 smtClean="0"/>
              <a:t>DANYON-1</a:t>
            </a:r>
          </a:p>
          <a:p>
            <a:pPr algn="ctr"/>
            <a:r>
              <a:rPr lang="en-US" sz="1000" b="1" dirty="0" smtClean="0"/>
              <a:t>Capt. BRAM</a:t>
            </a:r>
          </a:p>
        </p:txBody>
      </p:sp>
      <p:sp>
        <p:nvSpPr>
          <p:cNvPr id="217" name="_s2485"/>
          <p:cNvSpPr>
            <a:spLocks noChangeArrowheads="1"/>
          </p:cNvSpPr>
          <p:nvPr/>
        </p:nvSpPr>
        <p:spPr bwMode="auto">
          <a:xfrm>
            <a:off x="2667000" y="3352800"/>
            <a:ext cx="1295400" cy="4572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0000">
                  <a:alpha val="32999"/>
                </a:srgbClr>
              </a:gs>
              <a:gs pos="100000">
                <a:srgbClr val="E5C2B9"/>
              </a:gs>
            </a:gsLst>
            <a:lin ang="27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 smtClean="0"/>
              <a:t>DANYON-2</a:t>
            </a:r>
          </a:p>
          <a:p>
            <a:pPr algn="ctr"/>
            <a:r>
              <a:rPr lang="en-US" sz="1000" b="1" dirty="0" smtClean="0"/>
              <a:t>Ely </a:t>
            </a:r>
            <a:r>
              <a:rPr lang="en-US" sz="1000" b="1" dirty="0" err="1" smtClean="0"/>
              <a:t>Suherli</a:t>
            </a:r>
            <a:endParaRPr lang="en-US" sz="1000" b="1" dirty="0" smtClean="0"/>
          </a:p>
        </p:txBody>
      </p:sp>
      <p:sp>
        <p:nvSpPr>
          <p:cNvPr id="218" name="_s2485"/>
          <p:cNvSpPr>
            <a:spLocks noChangeArrowheads="1"/>
          </p:cNvSpPr>
          <p:nvPr/>
        </p:nvSpPr>
        <p:spPr bwMode="auto">
          <a:xfrm>
            <a:off x="5105400" y="3276600"/>
            <a:ext cx="1295400" cy="4572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0000">
                  <a:alpha val="32999"/>
                </a:srgbClr>
              </a:gs>
              <a:gs pos="100000">
                <a:srgbClr val="E5C2B9"/>
              </a:gs>
            </a:gsLst>
            <a:lin ang="27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 smtClean="0"/>
              <a:t>DANYON-3</a:t>
            </a:r>
          </a:p>
          <a:p>
            <a:pPr algn="ctr"/>
            <a:r>
              <a:rPr lang="en-US" sz="1000" b="1" dirty="0" err="1" smtClean="0"/>
              <a:t>Capt.Irfan</a:t>
            </a:r>
            <a:r>
              <a:rPr lang="en-US" sz="1000" b="1" dirty="0"/>
              <a:t> </a:t>
            </a:r>
            <a:r>
              <a:rPr lang="en-US" sz="1000" b="1" dirty="0" smtClean="0"/>
              <a:t>F</a:t>
            </a:r>
          </a:p>
        </p:txBody>
      </p:sp>
      <p:sp>
        <p:nvSpPr>
          <p:cNvPr id="225" name="_s2497"/>
          <p:cNvSpPr>
            <a:spLocks noChangeArrowheads="1"/>
          </p:cNvSpPr>
          <p:nvPr/>
        </p:nvSpPr>
        <p:spPr bwMode="auto">
          <a:xfrm>
            <a:off x="2667000" y="3886200"/>
            <a:ext cx="1295400" cy="381000"/>
          </a:xfrm>
          <a:prstGeom prst="bevel">
            <a:avLst>
              <a:gd name="adj" fmla="val 12500"/>
            </a:avLst>
          </a:prstGeom>
          <a:ln>
            <a:solidFill>
              <a:srgbClr val="FF330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900" b="1" dirty="0"/>
              <a:t>DANKI </a:t>
            </a:r>
            <a:r>
              <a:rPr lang="en-US" sz="900" b="1" dirty="0" smtClean="0"/>
              <a:t>-B</a:t>
            </a:r>
          </a:p>
          <a:p>
            <a:pPr algn="ctr"/>
            <a:r>
              <a:rPr lang="en-US" sz="900" b="1" dirty="0" smtClean="0">
                <a:solidFill>
                  <a:srgbClr val="0000FF"/>
                </a:solidFill>
                <a:latin typeface="Comic Sans MS" pitchFamily="66" charset="0"/>
              </a:rPr>
              <a:t>MARKUS</a:t>
            </a:r>
            <a:endParaRPr lang="en-US" sz="9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6" name="_s2497"/>
          <p:cNvSpPr>
            <a:spLocks noChangeArrowheads="1"/>
          </p:cNvSpPr>
          <p:nvPr/>
        </p:nvSpPr>
        <p:spPr bwMode="auto">
          <a:xfrm>
            <a:off x="4495800" y="3810000"/>
            <a:ext cx="1295400" cy="381000"/>
          </a:xfrm>
          <a:prstGeom prst="bevel">
            <a:avLst>
              <a:gd name="adj" fmla="val 12500"/>
            </a:avLst>
          </a:prstGeom>
          <a:ln>
            <a:solidFill>
              <a:srgbClr val="FF330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900" b="1" dirty="0"/>
              <a:t>DANKI </a:t>
            </a:r>
            <a:r>
              <a:rPr lang="en-US" sz="900" b="1" dirty="0" smtClean="0"/>
              <a:t>-C</a:t>
            </a:r>
          </a:p>
          <a:p>
            <a:pPr algn="ctr"/>
            <a:r>
              <a:rPr lang="en-US" sz="900" b="1" dirty="0" smtClean="0">
                <a:solidFill>
                  <a:srgbClr val="0000FF"/>
                </a:solidFill>
                <a:latin typeface="Comic Sans MS" pitchFamily="66" charset="0"/>
              </a:rPr>
              <a:t>SOLEHUDIN</a:t>
            </a:r>
            <a:endParaRPr lang="en-US" sz="9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7" name="_s2497"/>
          <p:cNvSpPr>
            <a:spLocks noChangeArrowheads="1"/>
          </p:cNvSpPr>
          <p:nvPr/>
        </p:nvSpPr>
        <p:spPr bwMode="auto">
          <a:xfrm>
            <a:off x="6324600" y="3810000"/>
            <a:ext cx="1295400" cy="381000"/>
          </a:xfrm>
          <a:prstGeom prst="bevel">
            <a:avLst>
              <a:gd name="adj" fmla="val 12500"/>
            </a:avLst>
          </a:prstGeom>
          <a:ln>
            <a:solidFill>
              <a:srgbClr val="FF330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900" b="1" dirty="0"/>
              <a:t>DANKI </a:t>
            </a:r>
            <a:r>
              <a:rPr lang="en-US" sz="900" b="1" dirty="0" smtClean="0"/>
              <a:t>-D</a:t>
            </a:r>
          </a:p>
          <a:p>
            <a:pPr algn="ctr"/>
            <a:r>
              <a:rPr lang="en-US" sz="900" b="1" dirty="0" smtClean="0">
                <a:solidFill>
                  <a:srgbClr val="0000FF"/>
                </a:solidFill>
                <a:latin typeface="Comic Sans MS" pitchFamily="66" charset="0"/>
              </a:rPr>
              <a:t>BOSIN PRABOWO</a:t>
            </a:r>
            <a:endParaRPr lang="en-US" sz="9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9" name="AutoShape 40"/>
          <p:cNvSpPr>
            <a:spLocks noChangeArrowheads="1"/>
          </p:cNvSpPr>
          <p:nvPr/>
        </p:nvSpPr>
        <p:spPr bwMode="auto">
          <a:xfrm>
            <a:off x="990600" y="44196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-A1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>
                <a:solidFill>
                  <a:srgbClr val="0000FF"/>
                </a:solidFill>
                <a:latin typeface="Comic Sans MS" pitchFamily="66" charset="0"/>
              </a:rPr>
              <a:t>NAOMI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  <p:sp>
        <p:nvSpPr>
          <p:cNvPr id="230" name="AutoShape 40"/>
          <p:cNvSpPr>
            <a:spLocks noChangeArrowheads="1"/>
          </p:cNvSpPr>
          <p:nvPr/>
        </p:nvSpPr>
        <p:spPr bwMode="auto">
          <a:xfrm>
            <a:off x="990600" y="50292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-A2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>
                <a:solidFill>
                  <a:srgbClr val="0000FF"/>
                </a:solidFill>
                <a:latin typeface="Comic Sans MS" pitchFamily="66" charset="0"/>
              </a:rPr>
              <a:t>HOTMAN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  <p:sp>
        <p:nvSpPr>
          <p:cNvPr id="231" name="_s4235"/>
          <p:cNvSpPr>
            <a:spLocks noChangeArrowheads="1"/>
          </p:cNvSpPr>
          <p:nvPr/>
        </p:nvSpPr>
        <p:spPr bwMode="auto">
          <a:xfrm>
            <a:off x="990600" y="5334000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T/N TK.IV</a:t>
            </a:r>
            <a:endParaRPr lang="en-US" sz="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2" name="AutoShape 596"/>
          <p:cNvCxnSpPr>
            <a:cxnSpLocks noChangeShapeType="1"/>
            <a:stCxn id="229" idx="4"/>
          </p:cNvCxnSpPr>
          <p:nvPr/>
        </p:nvCxnSpPr>
        <p:spPr bwMode="auto">
          <a:xfrm rot="10800000" flipH="1">
            <a:off x="990599" y="4267200"/>
            <a:ext cx="123825" cy="304800"/>
          </a:xfrm>
          <a:prstGeom prst="bentConnector4">
            <a:avLst>
              <a:gd name="adj1" fmla="val -184615"/>
              <a:gd name="adj2" fmla="val 75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Shape 234"/>
          <p:cNvCxnSpPr/>
          <p:nvPr/>
        </p:nvCxnSpPr>
        <p:spPr>
          <a:xfrm rot="16200000" flipH="1">
            <a:off x="568138" y="4765862"/>
            <a:ext cx="616324" cy="228600"/>
          </a:xfrm>
          <a:prstGeom prst="bentConnector3">
            <a:avLst>
              <a:gd name="adj1" fmla="val 10070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_s4235"/>
          <p:cNvSpPr>
            <a:spLocks noChangeArrowheads="1"/>
          </p:cNvSpPr>
          <p:nvPr/>
        </p:nvSpPr>
        <p:spPr bwMode="auto">
          <a:xfrm>
            <a:off x="990600" y="4724400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KALK</a:t>
            </a:r>
            <a:r>
              <a:rPr lang="en-US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TK.IV</a:t>
            </a:r>
            <a:endParaRPr lang="en-US" sz="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9" name="AutoShape 40"/>
          <p:cNvSpPr>
            <a:spLocks noChangeArrowheads="1"/>
          </p:cNvSpPr>
          <p:nvPr/>
        </p:nvSpPr>
        <p:spPr bwMode="auto">
          <a:xfrm>
            <a:off x="2971800" y="44196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–B1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</a:rPr>
              <a:t>Lestari</a:t>
            </a:r>
          </a:p>
        </p:txBody>
      </p:sp>
      <p:sp>
        <p:nvSpPr>
          <p:cNvPr id="240" name="_s4235"/>
          <p:cNvSpPr>
            <a:spLocks noChangeArrowheads="1"/>
          </p:cNvSpPr>
          <p:nvPr/>
        </p:nvSpPr>
        <p:spPr bwMode="auto">
          <a:xfrm>
            <a:off x="2971800" y="4724400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KALK</a:t>
            </a:r>
            <a:r>
              <a:rPr lang="en-US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Tk. 2 A,B,C,D</a:t>
            </a:r>
          </a:p>
        </p:txBody>
      </p:sp>
      <p:cxnSp>
        <p:nvCxnSpPr>
          <p:cNvPr id="242" name="Shape 241"/>
          <p:cNvCxnSpPr>
            <a:stCxn id="225" idx="2"/>
            <a:endCxn id="239" idx="4"/>
          </p:cNvCxnSpPr>
          <p:nvPr/>
        </p:nvCxnSpPr>
        <p:spPr>
          <a:xfrm rot="5400000">
            <a:off x="2990850" y="4248150"/>
            <a:ext cx="304800" cy="342900"/>
          </a:xfrm>
          <a:prstGeom prst="bentConnector4">
            <a:avLst>
              <a:gd name="adj1" fmla="val 25000"/>
              <a:gd name="adj2" fmla="val 1666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AutoShape 40"/>
          <p:cNvSpPr>
            <a:spLocks noChangeArrowheads="1"/>
          </p:cNvSpPr>
          <p:nvPr/>
        </p:nvSpPr>
        <p:spPr bwMode="auto">
          <a:xfrm>
            <a:off x="2971800" y="50292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–B2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</a:rPr>
              <a:t>Danar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</a:rPr>
              <a:t> Ari</a:t>
            </a:r>
          </a:p>
        </p:txBody>
      </p:sp>
      <p:sp>
        <p:nvSpPr>
          <p:cNvPr id="244" name="_s4235"/>
          <p:cNvSpPr>
            <a:spLocks noChangeArrowheads="1"/>
          </p:cNvSpPr>
          <p:nvPr/>
        </p:nvSpPr>
        <p:spPr bwMode="auto">
          <a:xfrm>
            <a:off x="2971800" y="5334000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Tk.2 A,B,C,D</a:t>
            </a:r>
          </a:p>
        </p:txBody>
      </p:sp>
      <p:sp>
        <p:nvSpPr>
          <p:cNvPr id="245" name="AutoShape 40"/>
          <p:cNvSpPr>
            <a:spLocks noChangeArrowheads="1"/>
          </p:cNvSpPr>
          <p:nvPr/>
        </p:nvSpPr>
        <p:spPr bwMode="auto">
          <a:xfrm>
            <a:off x="2971800" y="56388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–B3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>
                <a:solidFill>
                  <a:srgbClr val="0000FF"/>
                </a:solidFill>
                <a:latin typeface="Comic Sans MS" pitchFamily="66" charset="0"/>
              </a:rPr>
              <a:t>Edi </a:t>
            </a:r>
            <a:r>
              <a:rPr lang="en-US" sz="800" b="1" dirty="0" err="1" smtClean="0">
                <a:solidFill>
                  <a:srgbClr val="0000FF"/>
                </a:solidFill>
                <a:latin typeface="Comic Sans MS" pitchFamily="66" charset="0"/>
              </a:rPr>
              <a:t>Sutrisno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  <p:sp>
        <p:nvSpPr>
          <p:cNvPr id="246" name="_s4235"/>
          <p:cNvSpPr>
            <a:spLocks noChangeArrowheads="1"/>
          </p:cNvSpPr>
          <p:nvPr/>
        </p:nvSpPr>
        <p:spPr bwMode="auto">
          <a:xfrm>
            <a:off x="2971800" y="5959284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Tk.2 A,B,C,D</a:t>
            </a:r>
          </a:p>
        </p:txBody>
      </p:sp>
      <p:cxnSp>
        <p:nvCxnSpPr>
          <p:cNvPr id="248" name="Shape 247"/>
          <p:cNvCxnSpPr>
            <a:endCxn id="243" idx="5"/>
          </p:cNvCxnSpPr>
          <p:nvPr/>
        </p:nvCxnSpPr>
        <p:spPr>
          <a:xfrm rot="16200000" flipH="1">
            <a:off x="2571750" y="4743450"/>
            <a:ext cx="609600" cy="2667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hape 249"/>
          <p:cNvCxnSpPr>
            <a:endCxn id="245" idx="4"/>
          </p:cNvCxnSpPr>
          <p:nvPr/>
        </p:nvCxnSpPr>
        <p:spPr>
          <a:xfrm rot="16200000" flipH="1">
            <a:off x="2552700" y="5372100"/>
            <a:ext cx="609600" cy="2286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AutoShape 40"/>
          <p:cNvSpPr>
            <a:spLocks noChangeArrowheads="1"/>
          </p:cNvSpPr>
          <p:nvPr/>
        </p:nvSpPr>
        <p:spPr bwMode="auto">
          <a:xfrm>
            <a:off x="4876800" y="43434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–C1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err="1" smtClean="0">
                <a:solidFill>
                  <a:srgbClr val="0000FF"/>
                </a:solidFill>
                <a:latin typeface="Comic Sans MS" pitchFamily="66" charset="0"/>
              </a:rPr>
              <a:t>Lussy</a:t>
            </a:r>
            <a:endParaRPr lang="en-US" sz="800" b="1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52" name="_s4235"/>
          <p:cNvSpPr>
            <a:spLocks noChangeArrowheads="1"/>
          </p:cNvSpPr>
          <p:nvPr/>
        </p:nvSpPr>
        <p:spPr bwMode="auto">
          <a:xfrm>
            <a:off x="4876800" y="4666525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T-Tk.1  E,F &amp; KALK B</a:t>
            </a:r>
          </a:p>
        </p:txBody>
      </p:sp>
      <p:cxnSp>
        <p:nvCxnSpPr>
          <p:cNvPr id="254" name="Shape 253"/>
          <p:cNvCxnSpPr>
            <a:stCxn id="226" idx="2"/>
            <a:endCxn id="251" idx="4"/>
          </p:cNvCxnSpPr>
          <p:nvPr/>
        </p:nvCxnSpPr>
        <p:spPr>
          <a:xfrm rot="5400000">
            <a:off x="4857750" y="4210050"/>
            <a:ext cx="304800" cy="266700"/>
          </a:xfrm>
          <a:prstGeom prst="bentConnector4">
            <a:avLst>
              <a:gd name="adj1" fmla="val 25000"/>
              <a:gd name="adj2" fmla="val 1857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AutoShape 40"/>
          <p:cNvSpPr>
            <a:spLocks noChangeArrowheads="1"/>
          </p:cNvSpPr>
          <p:nvPr/>
        </p:nvSpPr>
        <p:spPr bwMode="auto">
          <a:xfrm>
            <a:off x="4876800" y="49530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–C2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>
                <a:solidFill>
                  <a:srgbClr val="0000FF"/>
                </a:solidFill>
                <a:latin typeface="Comic Sans MS" pitchFamily="66" charset="0"/>
              </a:rPr>
              <a:t>TRI BUDI</a:t>
            </a:r>
          </a:p>
        </p:txBody>
      </p:sp>
      <p:sp>
        <p:nvSpPr>
          <p:cNvPr id="258" name="_s4235"/>
          <p:cNvSpPr>
            <a:spLocks noChangeArrowheads="1"/>
          </p:cNvSpPr>
          <p:nvPr/>
        </p:nvSpPr>
        <p:spPr bwMode="auto">
          <a:xfrm>
            <a:off x="4876800" y="5276125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T-Tk.1 ,B,C,D</a:t>
            </a:r>
          </a:p>
        </p:txBody>
      </p:sp>
      <p:cxnSp>
        <p:nvCxnSpPr>
          <p:cNvPr id="260" name="Shape 259"/>
          <p:cNvCxnSpPr/>
          <p:nvPr/>
        </p:nvCxnSpPr>
        <p:spPr>
          <a:xfrm rot="16200000" flipH="1">
            <a:off x="4465175" y="4667250"/>
            <a:ext cx="609600" cy="2667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AutoShape 40"/>
          <p:cNvSpPr>
            <a:spLocks noChangeArrowheads="1"/>
          </p:cNvSpPr>
          <p:nvPr/>
        </p:nvSpPr>
        <p:spPr bwMode="auto">
          <a:xfrm>
            <a:off x="6629400" y="43434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–D1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</a:rPr>
              <a:t>Bambang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62" name="_s4235"/>
          <p:cNvSpPr>
            <a:spLocks noChangeArrowheads="1"/>
          </p:cNvSpPr>
          <p:nvPr/>
        </p:nvSpPr>
        <p:spPr bwMode="auto">
          <a:xfrm>
            <a:off x="6629400" y="4648200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N-Tk.1  A,B,C,</a:t>
            </a:r>
          </a:p>
        </p:txBody>
      </p:sp>
      <p:sp>
        <p:nvSpPr>
          <p:cNvPr id="263" name="AutoShape 40"/>
          <p:cNvSpPr>
            <a:spLocks noChangeArrowheads="1"/>
          </p:cNvSpPr>
          <p:nvPr/>
        </p:nvSpPr>
        <p:spPr bwMode="auto">
          <a:xfrm>
            <a:off x="6629400" y="49530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–D2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err="1" smtClean="0">
                <a:solidFill>
                  <a:srgbClr val="0000FF"/>
                </a:solidFill>
              </a:rPr>
              <a:t>M.Ridwan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64" name="_s4235"/>
          <p:cNvSpPr>
            <a:spLocks noChangeArrowheads="1"/>
          </p:cNvSpPr>
          <p:nvPr/>
        </p:nvSpPr>
        <p:spPr bwMode="auto">
          <a:xfrm>
            <a:off x="6629400" y="5257800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N-Tk.1  D,E,F</a:t>
            </a:r>
          </a:p>
        </p:txBody>
      </p:sp>
      <p:sp>
        <p:nvSpPr>
          <p:cNvPr id="265" name="AutoShape 40"/>
          <p:cNvSpPr>
            <a:spLocks noChangeArrowheads="1"/>
          </p:cNvSpPr>
          <p:nvPr/>
        </p:nvSpPr>
        <p:spPr bwMode="auto">
          <a:xfrm>
            <a:off x="6629400" y="55626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–D3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</a:rPr>
              <a:t>Edy</a:t>
            </a:r>
            <a:r>
              <a:rPr kumimoji="0" lang="en-US" sz="8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</a:rPr>
              <a:t> </a:t>
            </a:r>
            <a:r>
              <a:rPr kumimoji="0" lang="en-US" sz="8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</a:rPr>
              <a:t>Kurniawan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66" name="_s4235"/>
          <p:cNvSpPr>
            <a:spLocks noChangeArrowheads="1"/>
          </p:cNvSpPr>
          <p:nvPr/>
        </p:nvSpPr>
        <p:spPr bwMode="auto">
          <a:xfrm>
            <a:off x="6629400" y="5867400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K-Tk.1  A &amp; T1 A</a:t>
            </a:r>
          </a:p>
        </p:txBody>
      </p:sp>
      <p:cxnSp>
        <p:nvCxnSpPr>
          <p:cNvPr id="269" name="Shape 268"/>
          <p:cNvCxnSpPr>
            <a:stCxn id="227" idx="2"/>
            <a:endCxn id="261" idx="5"/>
          </p:cNvCxnSpPr>
          <p:nvPr/>
        </p:nvCxnSpPr>
        <p:spPr>
          <a:xfrm rot="5400000">
            <a:off x="6667500" y="4191000"/>
            <a:ext cx="304800" cy="304800"/>
          </a:xfrm>
          <a:prstGeom prst="bentConnector4">
            <a:avLst>
              <a:gd name="adj1" fmla="val 25000"/>
              <a:gd name="adj2" fmla="val 175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hape 270"/>
          <p:cNvCxnSpPr>
            <a:endCxn id="263" idx="4"/>
          </p:cNvCxnSpPr>
          <p:nvPr/>
        </p:nvCxnSpPr>
        <p:spPr>
          <a:xfrm rot="16200000" flipH="1">
            <a:off x="6227662" y="4703662"/>
            <a:ext cx="609600" cy="19387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hape 273"/>
          <p:cNvCxnSpPr/>
          <p:nvPr/>
        </p:nvCxnSpPr>
        <p:spPr>
          <a:xfrm rot="16200000" flipH="1">
            <a:off x="6206925" y="5334000"/>
            <a:ext cx="609600" cy="1524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hape 275"/>
          <p:cNvCxnSpPr>
            <a:stCxn id="216" idx="6"/>
            <a:endCxn id="218" idx="6"/>
          </p:cNvCxnSpPr>
          <p:nvPr/>
        </p:nvCxnSpPr>
        <p:spPr>
          <a:xfrm rot="5400000" flipH="1" flipV="1">
            <a:off x="3390900" y="990600"/>
            <a:ext cx="76200" cy="4648200"/>
          </a:xfrm>
          <a:prstGeom prst="bentConnector3">
            <a:avLst>
              <a:gd name="adj1" fmla="val 21772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Elbow Connector 292"/>
          <p:cNvCxnSpPr>
            <a:stCxn id="217" idx="6"/>
            <a:endCxn id="209" idx="3"/>
          </p:cNvCxnSpPr>
          <p:nvPr/>
        </p:nvCxnSpPr>
        <p:spPr>
          <a:xfrm rot="5400000" flipH="1" flipV="1">
            <a:off x="3712538" y="2588430"/>
            <a:ext cx="366532" cy="116220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Elbow Connector 294"/>
          <p:cNvCxnSpPr>
            <a:stCxn id="85" idx="6"/>
            <a:endCxn id="2186" idx="3"/>
          </p:cNvCxnSpPr>
          <p:nvPr/>
        </p:nvCxnSpPr>
        <p:spPr>
          <a:xfrm rot="16200000" flipV="1">
            <a:off x="5866766" y="569437"/>
            <a:ext cx="229077" cy="304403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Elbow Connector 296"/>
          <p:cNvCxnSpPr/>
          <p:nvPr/>
        </p:nvCxnSpPr>
        <p:spPr>
          <a:xfrm rot="16200000" flipV="1">
            <a:off x="5122387" y="1335101"/>
            <a:ext cx="196216" cy="152241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AutoShape 73"/>
          <p:cNvSpPr>
            <a:spLocks noChangeArrowheads="1"/>
          </p:cNvSpPr>
          <p:nvPr/>
        </p:nvSpPr>
        <p:spPr bwMode="auto">
          <a:xfrm>
            <a:off x="7848600" y="3810000"/>
            <a:ext cx="1066800" cy="304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lin ang="0" scaled="1"/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b="1" dirty="0" smtClean="0"/>
              <a:t>PWA.ADMINISTRASI</a:t>
            </a: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9" name="_s4235"/>
          <p:cNvSpPr>
            <a:spLocks noChangeArrowheads="1"/>
          </p:cNvSpPr>
          <p:nvPr/>
        </p:nvSpPr>
        <p:spPr bwMode="auto">
          <a:xfrm>
            <a:off x="7848600" y="4114800"/>
            <a:ext cx="10668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LESTARI</a:t>
            </a:r>
          </a:p>
        </p:txBody>
      </p:sp>
      <p:sp>
        <p:nvSpPr>
          <p:cNvPr id="300" name="AutoShape 73"/>
          <p:cNvSpPr>
            <a:spLocks noChangeArrowheads="1"/>
          </p:cNvSpPr>
          <p:nvPr/>
        </p:nvSpPr>
        <p:spPr bwMode="auto">
          <a:xfrm>
            <a:off x="7848600" y="4419600"/>
            <a:ext cx="1066800" cy="304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lin ang="0" scaled="1"/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b="1" dirty="0" smtClean="0"/>
              <a:t>STAFF.ADMINISTRASI</a:t>
            </a: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1" name="_s4235"/>
          <p:cNvSpPr>
            <a:spLocks noChangeArrowheads="1"/>
          </p:cNvSpPr>
          <p:nvPr/>
        </p:nvSpPr>
        <p:spPr bwMode="auto">
          <a:xfrm>
            <a:off x="7848600" y="4724400"/>
            <a:ext cx="10668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NURUL RAHMANI</a:t>
            </a:r>
          </a:p>
        </p:txBody>
      </p:sp>
      <p:sp>
        <p:nvSpPr>
          <p:cNvPr id="302" name="AutoShape 73"/>
          <p:cNvSpPr>
            <a:spLocks noChangeArrowheads="1"/>
          </p:cNvSpPr>
          <p:nvPr/>
        </p:nvSpPr>
        <p:spPr bwMode="auto">
          <a:xfrm>
            <a:off x="7848600" y="5029200"/>
            <a:ext cx="1066800" cy="304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lin ang="0" scaled="1"/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b="1" dirty="0" smtClean="0"/>
              <a:t>ADMINISTRASI</a:t>
            </a: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3" name="_s4235"/>
          <p:cNvSpPr>
            <a:spLocks noChangeArrowheads="1"/>
          </p:cNvSpPr>
          <p:nvPr/>
        </p:nvSpPr>
        <p:spPr bwMode="auto">
          <a:xfrm>
            <a:off x="7848600" y="5329175"/>
            <a:ext cx="10668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TAUFIK SOLIANTO</a:t>
            </a:r>
          </a:p>
        </p:txBody>
      </p:sp>
      <p:cxnSp>
        <p:nvCxnSpPr>
          <p:cNvPr id="305" name="Shape 304"/>
          <p:cNvCxnSpPr>
            <a:stCxn id="298" idx="6"/>
          </p:cNvCxnSpPr>
          <p:nvPr/>
        </p:nvCxnSpPr>
        <p:spPr>
          <a:xfrm rot="16200000" flipV="1">
            <a:off x="6324600" y="1752600"/>
            <a:ext cx="914400" cy="32004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_s4235"/>
          <p:cNvSpPr>
            <a:spLocks noChangeArrowheads="1"/>
          </p:cNvSpPr>
          <p:nvPr/>
        </p:nvSpPr>
        <p:spPr bwMode="auto">
          <a:xfrm>
            <a:off x="3800349" y="2971800"/>
            <a:ext cx="1323376" cy="163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ARIE</a:t>
            </a:r>
            <a:r>
              <a:rPr lang="en-US" sz="800" b="1" dirty="0" smtClean="0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en-US" sz="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BROTO</a:t>
            </a:r>
            <a:r>
              <a:rPr lang="en-US" sz="800" b="1" dirty="0" smtClean="0">
                <a:solidFill>
                  <a:srgbClr val="0000FF"/>
                </a:solidFill>
                <a:latin typeface="Comic Sans MS" pitchFamily="66" charset="0"/>
              </a:rPr>
              <a:t>,</a:t>
            </a:r>
            <a:r>
              <a:rPr lang="en-US" sz="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MT</a:t>
            </a:r>
          </a:p>
        </p:txBody>
      </p:sp>
      <p:sp>
        <p:nvSpPr>
          <p:cNvPr id="307" name="_s4235"/>
          <p:cNvSpPr>
            <a:spLocks noChangeArrowheads="1"/>
          </p:cNvSpPr>
          <p:nvPr/>
        </p:nvSpPr>
        <p:spPr bwMode="auto">
          <a:xfrm>
            <a:off x="3763700" y="2438400"/>
            <a:ext cx="1371600" cy="175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Capt.HERU</a:t>
            </a:r>
            <a:r>
              <a:rPr lang="en-US" sz="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SUSANTO,MM</a:t>
            </a:r>
          </a:p>
        </p:txBody>
      </p:sp>
      <p:cxnSp>
        <p:nvCxnSpPr>
          <p:cNvPr id="311" name="Elbow Connector 310"/>
          <p:cNvCxnSpPr>
            <a:stCxn id="218" idx="2"/>
            <a:endCxn id="227" idx="6"/>
          </p:cNvCxnSpPr>
          <p:nvPr/>
        </p:nvCxnSpPr>
        <p:spPr>
          <a:xfrm rot="16200000" flipH="1">
            <a:off x="6324600" y="3162300"/>
            <a:ext cx="76200" cy="12192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Elbow Connector 314"/>
          <p:cNvCxnSpPr>
            <a:stCxn id="218" idx="2"/>
            <a:endCxn id="226" idx="6"/>
          </p:cNvCxnSpPr>
          <p:nvPr/>
        </p:nvCxnSpPr>
        <p:spPr>
          <a:xfrm rot="5400000">
            <a:off x="5410200" y="3467100"/>
            <a:ext cx="76200" cy="609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41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40174"/>
            <a:ext cx="1524001" cy="97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_s2497"/>
          <p:cNvSpPr>
            <a:spLocks noChangeArrowheads="1"/>
          </p:cNvSpPr>
          <p:nvPr/>
        </p:nvSpPr>
        <p:spPr bwMode="auto">
          <a:xfrm>
            <a:off x="457200" y="3886200"/>
            <a:ext cx="1295400" cy="381000"/>
          </a:xfrm>
          <a:prstGeom prst="bevel">
            <a:avLst>
              <a:gd name="adj" fmla="val 12500"/>
            </a:avLst>
          </a:prstGeom>
          <a:ln>
            <a:solidFill>
              <a:srgbClr val="FF330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900" b="1" dirty="0"/>
              <a:t>DANKI </a:t>
            </a:r>
            <a:r>
              <a:rPr lang="en-US" sz="900" b="1" dirty="0" smtClean="0"/>
              <a:t>-A</a:t>
            </a:r>
          </a:p>
          <a:p>
            <a:pPr algn="ctr"/>
            <a:r>
              <a:rPr lang="en-US" sz="900" b="1" dirty="0" smtClean="0">
                <a:solidFill>
                  <a:srgbClr val="0000FF"/>
                </a:solidFill>
                <a:latin typeface="Comic Sans MS" pitchFamily="66" charset="0"/>
              </a:rPr>
              <a:t>MUDAKIR</a:t>
            </a:r>
            <a:endParaRPr lang="en-US" sz="9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105" name="WordArt 2"/>
          <p:cNvSpPr>
            <a:spLocks noChangeArrowheads="1" noChangeShapeType="1" noTextEdit="1"/>
          </p:cNvSpPr>
          <p:nvPr/>
        </p:nvSpPr>
        <p:spPr bwMode="auto">
          <a:xfrm>
            <a:off x="2209800" y="190500"/>
            <a:ext cx="47244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STRUKTUR PENGASUHAN DAN PEMBINAAN</a:t>
            </a:r>
          </a:p>
        </p:txBody>
      </p:sp>
      <p:sp>
        <p:nvSpPr>
          <p:cNvPr id="2106" name="WordArt 3"/>
          <p:cNvSpPr>
            <a:spLocks noChangeArrowheads="1" noChangeShapeType="1" noTextEdit="1"/>
          </p:cNvSpPr>
          <p:nvPr/>
        </p:nvSpPr>
        <p:spPr bwMode="auto">
          <a:xfrm>
            <a:off x="2184400" y="495300"/>
            <a:ext cx="47244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SEKOLAH TINGGI ILMU PELAYARAN (STIP) JAKARTA</a:t>
            </a:r>
          </a:p>
        </p:txBody>
      </p:sp>
      <p:sp>
        <p:nvSpPr>
          <p:cNvPr id="2180" name="_s4111"/>
          <p:cNvSpPr>
            <a:spLocks noChangeArrowheads="1"/>
          </p:cNvSpPr>
          <p:nvPr/>
        </p:nvSpPr>
        <p:spPr bwMode="auto">
          <a:xfrm>
            <a:off x="2746100" y="1143000"/>
            <a:ext cx="3733800" cy="762000"/>
          </a:xfrm>
          <a:prstGeom prst="bevel">
            <a:avLst>
              <a:gd name="adj" fmla="val 16230"/>
            </a:avLst>
          </a:prstGeom>
          <a:gradFill rotWithShape="1">
            <a:gsLst>
              <a:gs pos="0">
                <a:srgbClr val="FF0000">
                  <a:alpha val="51999"/>
                </a:srgbClr>
              </a:gs>
              <a:gs pos="100000">
                <a:srgbClr val="99CCFF">
                  <a:alpha val="46001"/>
                </a:srgbClr>
              </a:gs>
            </a:gsLst>
            <a:lin ang="2700000" scaled="1"/>
          </a:gradFill>
          <a:ln w="12700">
            <a:solidFill>
              <a:srgbClr val="FF33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2800" b="1" dirty="0" smtClean="0"/>
              <a:t>BINTAR</a:t>
            </a:r>
            <a:endParaRPr lang="en-US" sz="2800" b="1" dirty="0"/>
          </a:p>
        </p:txBody>
      </p:sp>
      <p:pic>
        <p:nvPicPr>
          <p:cNvPr id="98" name="Picture 620" descr="logo stip 2007 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6978575" y="164925"/>
            <a:ext cx="1905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Organization Chart 78"/>
          <p:cNvGrpSpPr>
            <a:grpSpLocks noChangeAspect="1"/>
          </p:cNvGrpSpPr>
          <p:nvPr/>
        </p:nvGrpSpPr>
        <p:grpSpPr bwMode="auto">
          <a:xfrm>
            <a:off x="1066868" y="3124200"/>
            <a:ext cx="4754033" cy="660482"/>
            <a:chOff x="162" y="1514"/>
            <a:chExt cx="2057" cy="42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cxnSp>
          <p:nvCxnSpPr>
            <p:cNvPr id="164" name="_s4192"/>
            <p:cNvCxnSpPr>
              <a:cxnSpLocks noChangeShapeType="1"/>
            </p:cNvCxnSpPr>
            <p:nvPr/>
          </p:nvCxnSpPr>
          <p:spPr bwMode="auto">
            <a:xfrm rot="10800000">
              <a:off x="1370" y="1799"/>
              <a:ext cx="55" cy="139"/>
            </a:xfrm>
            <a:prstGeom prst="bentConnector2">
              <a:avLst/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cxnSp>
        <p:cxnSp>
          <p:nvCxnSpPr>
            <p:cNvPr id="165" name="_s4193"/>
            <p:cNvCxnSpPr>
              <a:cxnSpLocks noChangeShapeType="1"/>
            </p:cNvCxnSpPr>
            <p:nvPr/>
          </p:nvCxnSpPr>
          <p:spPr bwMode="auto">
            <a:xfrm rot="-5400000">
              <a:off x="1464" y="1420"/>
              <a:ext cx="166" cy="353"/>
            </a:xfrm>
            <a:prstGeom prst="bentConnector3">
              <a:avLst>
                <a:gd name="adj1" fmla="val 43375"/>
              </a:avLst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cxnSp>
        <p:cxnSp>
          <p:nvCxnSpPr>
            <p:cNvPr id="170" name="_s4198"/>
            <p:cNvCxnSpPr>
              <a:cxnSpLocks noChangeShapeType="1"/>
            </p:cNvCxnSpPr>
            <p:nvPr/>
          </p:nvCxnSpPr>
          <p:spPr bwMode="auto">
            <a:xfrm rot="10800000">
              <a:off x="2165" y="1800"/>
              <a:ext cx="54" cy="138"/>
            </a:xfrm>
            <a:prstGeom prst="bentConnector2">
              <a:avLst/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cxnSp>
        <p:cxnSp>
          <p:nvCxnSpPr>
            <p:cNvPr id="176" name="_s4204"/>
            <p:cNvCxnSpPr>
              <a:cxnSpLocks noChangeShapeType="1"/>
            </p:cNvCxnSpPr>
            <p:nvPr/>
          </p:nvCxnSpPr>
          <p:spPr bwMode="auto">
            <a:xfrm rot="5400000" flipH="1">
              <a:off x="1861" y="1376"/>
              <a:ext cx="166" cy="442"/>
            </a:xfrm>
            <a:prstGeom prst="bentConnector3">
              <a:avLst>
                <a:gd name="adj1" fmla="val 43375"/>
              </a:avLst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cxnSp>
        <p:cxnSp>
          <p:nvCxnSpPr>
            <p:cNvPr id="177" name="_s4205"/>
            <p:cNvCxnSpPr>
              <a:cxnSpLocks noChangeShapeType="1"/>
            </p:cNvCxnSpPr>
            <p:nvPr/>
          </p:nvCxnSpPr>
          <p:spPr bwMode="auto">
            <a:xfrm rot="5400000" flipH="1" flipV="1">
              <a:off x="836" y="940"/>
              <a:ext cx="198" cy="1545"/>
            </a:xfrm>
            <a:prstGeom prst="bentConnector2">
              <a:avLst/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cxnSp>
      </p:grpSp>
      <p:sp>
        <p:nvSpPr>
          <p:cNvPr id="209" name="_s4111"/>
          <p:cNvSpPr>
            <a:spLocks noChangeArrowheads="1"/>
          </p:cNvSpPr>
          <p:nvPr/>
        </p:nvSpPr>
        <p:spPr bwMode="auto">
          <a:xfrm>
            <a:off x="3495550" y="2286000"/>
            <a:ext cx="2286000" cy="518160"/>
          </a:xfrm>
          <a:prstGeom prst="bevel">
            <a:avLst>
              <a:gd name="adj" fmla="val 16230"/>
            </a:avLst>
          </a:prstGeom>
          <a:ln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/>
            <a:r>
              <a:rPr lang="en-US" sz="1400" b="1" dirty="0" smtClean="0"/>
              <a:t>KASMEN</a:t>
            </a:r>
            <a:endParaRPr lang="en-US" sz="1400" b="1" dirty="0"/>
          </a:p>
        </p:txBody>
      </p:sp>
      <p:sp>
        <p:nvSpPr>
          <p:cNvPr id="216" name="_s2485"/>
          <p:cNvSpPr>
            <a:spLocks noChangeArrowheads="1"/>
          </p:cNvSpPr>
          <p:nvPr/>
        </p:nvSpPr>
        <p:spPr bwMode="auto">
          <a:xfrm>
            <a:off x="457200" y="3352800"/>
            <a:ext cx="1295400" cy="466165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0000">
                  <a:alpha val="32999"/>
                </a:srgbClr>
              </a:gs>
              <a:gs pos="100000">
                <a:srgbClr val="E5C2B9"/>
              </a:gs>
            </a:gsLst>
            <a:lin ang="27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 smtClean="0"/>
              <a:t>DANYON-1</a:t>
            </a:r>
          </a:p>
          <a:p>
            <a:pPr algn="ctr"/>
            <a:r>
              <a:rPr lang="en-US" sz="1000" b="1" dirty="0" smtClean="0"/>
              <a:t>Capt. BRAM</a:t>
            </a:r>
          </a:p>
        </p:txBody>
      </p:sp>
      <p:sp>
        <p:nvSpPr>
          <p:cNvPr id="217" name="_s2485"/>
          <p:cNvSpPr>
            <a:spLocks noChangeArrowheads="1"/>
          </p:cNvSpPr>
          <p:nvPr/>
        </p:nvSpPr>
        <p:spPr bwMode="auto">
          <a:xfrm>
            <a:off x="2667000" y="3352800"/>
            <a:ext cx="1295400" cy="4572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0000">
                  <a:alpha val="32999"/>
                </a:srgbClr>
              </a:gs>
              <a:gs pos="100000">
                <a:srgbClr val="E5C2B9"/>
              </a:gs>
            </a:gsLst>
            <a:lin ang="27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 smtClean="0"/>
              <a:t>DANYON-2</a:t>
            </a:r>
          </a:p>
          <a:p>
            <a:pPr algn="ctr"/>
            <a:r>
              <a:rPr lang="en-US" sz="1000" b="1" dirty="0" smtClean="0"/>
              <a:t>MARKUS</a:t>
            </a:r>
          </a:p>
        </p:txBody>
      </p:sp>
      <p:sp>
        <p:nvSpPr>
          <p:cNvPr id="218" name="_s2485"/>
          <p:cNvSpPr>
            <a:spLocks noChangeArrowheads="1"/>
          </p:cNvSpPr>
          <p:nvPr/>
        </p:nvSpPr>
        <p:spPr bwMode="auto">
          <a:xfrm>
            <a:off x="5105400" y="3276600"/>
            <a:ext cx="1295400" cy="4572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0000">
                  <a:alpha val="32999"/>
                </a:srgbClr>
              </a:gs>
              <a:gs pos="100000">
                <a:srgbClr val="E5C2B9"/>
              </a:gs>
            </a:gsLst>
            <a:lin ang="27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 smtClean="0"/>
              <a:t>DANYON-3</a:t>
            </a:r>
          </a:p>
          <a:p>
            <a:pPr algn="ctr"/>
            <a:r>
              <a:rPr lang="en-US" sz="1000" b="1" dirty="0" err="1" smtClean="0"/>
              <a:t>Capt.Irfan</a:t>
            </a:r>
            <a:r>
              <a:rPr lang="en-US" sz="1000" b="1" dirty="0"/>
              <a:t> </a:t>
            </a:r>
            <a:r>
              <a:rPr lang="en-US" sz="1000" b="1" dirty="0" smtClean="0"/>
              <a:t>F</a:t>
            </a:r>
          </a:p>
        </p:txBody>
      </p:sp>
      <p:sp>
        <p:nvSpPr>
          <p:cNvPr id="225" name="_s2497"/>
          <p:cNvSpPr>
            <a:spLocks noChangeArrowheads="1"/>
          </p:cNvSpPr>
          <p:nvPr/>
        </p:nvSpPr>
        <p:spPr bwMode="auto">
          <a:xfrm>
            <a:off x="2667000" y="3886200"/>
            <a:ext cx="1295400" cy="381000"/>
          </a:xfrm>
          <a:prstGeom prst="bevel">
            <a:avLst>
              <a:gd name="adj" fmla="val 12500"/>
            </a:avLst>
          </a:prstGeom>
          <a:ln>
            <a:solidFill>
              <a:srgbClr val="FF330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900" b="1" dirty="0"/>
              <a:t>DANKI </a:t>
            </a:r>
            <a:r>
              <a:rPr lang="en-US" sz="900" b="1" dirty="0" smtClean="0"/>
              <a:t>-B</a:t>
            </a:r>
          </a:p>
          <a:p>
            <a:pPr algn="ctr"/>
            <a:endParaRPr lang="en-US" sz="9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6" name="_s2497"/>
          <p:cNvSpPr>
            <a:spLocks noChangeArrowheads="1"/>
          </p:cNvSpPr>
          <p:nvPr/>
        </p:nvSpPr>
        <p:spPr bwMode="auto">
          <a:xfrm>
            <a:off x="4495800" y="3810000"/>
            <a:ext cx="1295400" cy="381000"/>
          </a:xfrm>
          <a:prstGeom prst="bevel">
            <a:avLst>
              <a:gd name="adj" fmla="val 12500"/>
            </a:avLst>
          </a:prstGeom>
          <a:ln>
            <a:solidFill>
              <a:srgbClr val="FF330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900" b="1" dirty="0"/>
              <a:t>DANKI </a:t>
            </a:r>
            <a:r>
              <a:rPr lang="en-US" sz="900" b="1" dirty="0" smtClean="0"/>
              <a:t>-C</a:t>
            </a:r>
          </a:p>
          <a:p>
            <a:pPr algn="ctr"/>
            <a:r>
              <a:rPr lang="en-US" sz="900" b="1" dirty="0" smtClean="0">
                <a:solidFill>
                  <a:srgbClr val="0000FF"/>
                </a:solidFill>
                <a:latin typeface="Comic Sans MS" pitchFamily="66" charset="0"/>
              </a:rPr>
              <a:t>SOLEHUDIN</a:t>
            </a:r>
            <a:endParaRPr lang="en-US" sz="9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7" name="_s2497"/>
          <p:cNvSpPr>
            <a:spLocks noChangeArrowheads="1"/>
          </p:cNvSpPr>
          <p:nvPr/>
        </p:nvSpPr>
        <p:spPr bwMode="auto">
          <a:xfrm>
            <a:off x="6324600" y="3810000"/>
            <a:ext cx="1295400" cy="381000"/>
          </a:xfrm>
          <a:prstGeom prst="bevel">
            <a:avLst>
              <a:gd name="adj" fmla="val 12500"/>
            </a:avLst>
          </a:prstGeom>
          <a:ln>
            <a:solidFill>
              <a:srgbClr val="FF330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900" b="1" dirty="0"/>
              <a:t>DANKI </a:t>
            </a:r>
            <a:r>
              <a:rPr lang="en-US" sz="900" b="1" dirty="0" smtClean="0"/>
              <a:t>–D</a:t>
            </a:r>
          </a:p>
          <a:p>
            <a:pPr algn="ctr"/>
            <a:r>
              <a:rPr lang="en-US" sz="900" b="1" dirty="0" smtClean="0"/>
              <a:t>RIDWAN</a:t>
            </a:r>
          </a:p>
        </p:txBody>
      </p:sp>
      <p:sp>
        <p:nvSpPr>
          <p:cNvPr id="229" name="AutoShape 40"/>
          <p:cNvSpPr>
            <a:spLocks noChangeArrowheads="1"/>
          </p:cNvSpPr>
          <p:nvPr/>
        </p:nvSpPr>
        <p:spPr bwMode="auto">
          <a:xfrm>
            <a:off x="990600" y="44196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-A1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>
                <a:solidFill>
                  <a:srgbClr val="0000FF"/>
                </a:solidFill>
                <a:latin typeface="Comic Sans MS" pitchFamily="66" charset="0"/>
              </a:rPr>
              <a:t>NAOMI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  <p:sp>
        <p:nvSpPr>
          <p:cNvPr id="230" name="AutoShape 40"/>
          <p:cNvSpPr>
            <a:spLocks noChangeArrowheads="1"/>
          </p:cNvSpPr>
          <p:nvPr/>
        </p:nvSpPr>
        <p:spPr bwMode="auto">
          <a:xfrm>
            <a:off x="990600" y="50292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-A2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>
                <a:solidFill>
                  <a:srgbClr val="0000FF"/>
                </a:solidFill>
                <a:latin typeface="Comic Sans MS" pitchFamily="66" charset="0"/>
              </a:rPr>
              <a:t>HOTMAN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  <p:sp>
        <p:nvSpPr>
          <p:cNvPr id="231" name="_s4235"/>
          <p:cNvSpPr>
            <a:spLocks noChangeArrowheads="1"/>
          </p:cNvSpPr>
          <p:nvPr/>
        </p:nvSpPr>
        <p:spPr bwMode="auto">
          <a:xfrm>
            <a:off x="990600" y="5334000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T/N TK.IV</a:t>
            </a:r>
            <a:endParaRPr lang="en-US" sz="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2" name="AutoShape 596"/>
          <p:cNvCxnSpPr>
            <a:cxnSpLocks noChangeShapeType="1"/>
            <a:stCxn id="229" idx="4"/>
          </p:cNvCxnSpPr>
          <p:nvPr/>
        </p:nvCxnSpPr>
        <p:spPr bwMode="auto">
          <a:xfrm rot="10800000" flipH="1">
            <a:off x="990599" y="4267200"/>
            <a:ext cx="123825" cy="304800"/>
          </a:xfrm>
          <a:prstGeom prst="bentConnector4">
            <a:avLst>
              <a:gd name="adj1" fmla="val -184615"/>
              <a:gd name="adj2" fmla="val 75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Shape 234"/>
          <p:cNvCxnSpPr/>
          <p:nvPr/>
        </p:nvCxnSpPr>
        <p:spPr>
          <a:xfrm rot="16200000" flipH="1">
            <a:off x="568138" y="4765862"/>
            <a:ext cx="616324" cy="228600"/>
          </a:xfrm>
          <a:prstGeom prst="bentConnector3">
            <a:avLst>
              <a:gd name="adj1" fmla="val 10070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_s4235"/>
          <p:cNvSpPr>
            <a:spLocks noChangeArrowheads="1"/>
          </p:cNvSpPr>
          <p:nvPr/>
        </p:nvSpPr>
        <p:spPr bwMode="auto">
          <a:xfrm>
            <a:off x="990600" y="4724400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KALK</a:t>
            </a:r>
            <a:r>
              <a:rPr lang="en-US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TK.IV</a:t>
            </a:r>
            <a:endParaRPr lang="en-US" sz="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9" name="AutoShape 40"/>
          <p:cNvSpPr>
            <a:spLocks noChangeArrowheads="1"/>
          </p:cNvSpPr>
          <p:nvPr/>
        </p:nvSpPr>
        <p:spPr bwMode="auto">
          <a:xfrm>
            <a:off x="2971800" y="44196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–B1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</a:rPr>
              <a:t>Lestari</a:t>
            </a:r>
          </a:p>
        </p:txBody>
      </p:sp>
      <p:sp>
        <p:nvSpPr>
          <p:cNvPr id="240" name="_s4235"/>
          <p:cNvSpPr>
            <a:spLocks noChangeArrowheads="1"/>
          </p:cNvSpPr>
          <p:nvPr/>
        </p:nvSpPr>
        <p:spPr bwMode="auto">
          <a:xfrm>
            <a:off x="2971800" y="4724400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KALK</a:t>
            </a:r>
            <a:r>
              <a:rPr lang="en-US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Tk. 2 A,B,C,D</a:t>
            </a:r>
          </a:p>
        </p:txBody>
      </p:sp>
      <p:cxnSp>
        <p:nvCxnSpPr>
          <p:cNvPr id="242" name="Shape 241"/>
          <p:cNvCxnSpPr>
            <a:stCxn id="225" idx="2"/>
            <a:endCxn id="239" idx="4"/>
          </p:cNvCxnSpPr>
          <p:nvPr/>
        </p:nvCxnSpPr>
        <p:spPr>
          <a:xfrm rot="5400000">
            <a:off x="2990850" y="4248150"/>
            <a:ext cx="304800" cy="342900"/>
          </a:xfrm>
          <a:prstGeom prst="bentConnector4">
            <a:avLst>
              <a:gd name="adj1" fmla="val 25000"/>
              <a:gd name="adj2" fmla="val 1666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AutoShape 40"/>
          <p:cNvSpPr>
            <a:spLocks noChangeArrowheads="1"/>
          </p:cNvSpPr>
          <p:nvPr/>
        </p:nvSpPr>
        <p:spPr bwMode="auto">
          <a:xfrm>
            <a:off x="2971800" y="50292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–B2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</a:rPr>
              <a:t>Danar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</a:rPr>
              <a:t> Ari</a:t>
            </a:r>
          </a:p>
        </p:txBody>
      </p:sp>
      <p:sp>
        <p:nvSpPr>
          <p:cNvPr id="244" name="_s4235"/>
          <p:cNvSpPr>
            <a:spLocks noChangeArrowheads="1"/>
          </p:cNvSpPr>
          <p:nvPr/>
        </p:nvSpPr>
        <p:spPr bwMode="auto">
          <a:xfrm>
            <a:off x="2971800" y="5334000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Tk.2 A,B,C,D</a:t>
            </a:r>
          </a:p>
        </p:txBody>
      </p:sp>
      <p:sp>
        <p:nvSpPr>
          <p:cNvPr id="245" name="AutoShape 40"/>
          <p:cNvSpPr>
            <a:spLocks noChangeArrowheads="1"/>
          </p:cNvSpPr>
          <p:nvPr/>
        </p:nvSpPr>
        <p:spPr bwMode="auto">
          <a:xfrm>
            <a:off x="2971800" y="56388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–B3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>
                <a:solidFill>
                  <a:srgbClr val="0000FF"/>
                </a:solidFill>
                <a:latin typeface="Comic Sans MS" pitchFamily="66" charset="0"/>
              </a:rPr>
              <a:t>Edi </a:t>
            </a:r>
            <a:r>
              <a:rPr lang="en-US" sz="800" b="1" dirty="0" err="1" smtClean="0">
                <a:solidFill>
                  <a:srgbClr val="0000FF"/>
                </a:solidFill>
                <a:latin typeface="Comic Sans MS" pitchFamily="66" charset="0"/>
              </a:rPr>
              <a:t>Sutrisno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  <p:sp>
        <p:nvSpPr>
          <p:cNvPr id="246" name="_s4235"/>
          <p:cNvSpPr>
            <a:spLocks noChangeArrowheads="1"/>
          </p:cNvSpPr>
          <p:nvPr/>
        </p:nvSpPr>
        <p:spPr bwMode="auto">
          <a:xfrm>
            <a:off x="2971800" y="5959284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Tk.2 A,B,C,D</a:t>
            </a:r>
          </a:p>
        </p:txBody>
      </p:sp>
      <p:cxnSp>
        <p:nvCxnSpPr>
          <p:cNvPr id="248" name="Shape 247"/>
          <p:cNvCxnSpPr>
            <a:endCxn id="243" idx="5"/>
          </p:cNvCxnSpPr>
          <p:nvPr/>
        </p:nvCxnSpPr>
        <p:spPr>
          <a:xfrm rot="16200000" flipH="1">
            <a:off x="2571750" y="4743450"/>
            <a:ext cx="609600" cy="2667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hape 249"/>
          <p:cNvCxnSpPr>
            <a:endCxn id="245" idx="4"/>
          </p:cNvCxnSpPr>
          <p:nvPr/>
        </p:nvCxnSpPr>
        <p:spPr>
          <a:xfrm rot="16200000" flipH="1">
            <a:off x="2552700" y="5372100"/>
            <a:ext cx="609600" cy="2286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AutoShape 40"/>
          <p:cNvSpPr>
            <a:spLocks noChangeArrowheads="1"/>
          </p:cNvSpPr>
          <p:nvPr/>
        </p:nvSpPr>
        <p:spPr bwMode="auto">
          <a:xfrm>
            <a:off x="4876800" y="43434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–C1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err="1" smtClean="0">
                <a:solidFill>
                  <a:srgbClr val="0000FF"/>
                </a:solidFill>
                <a:latin typeface="Comic Sans MS" pitchFamily="66" charset="0"/>
              </a:rPr>
              <a:t>Lussy</a:t>
            </a:r>
            <a:endParaRPr lang="en-US" sz="800" b="1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52" name="_s4235"/>
          <p:cNvSpPr>
            <a:spLocks noChangeArrowheads="1"/>
          </p:cNvSpPr>
          <p:nvPr/>
        </p:nvSpPr>
        <p:spPr bwMode="auto">
          <a:xfrm>
            <a:off x="4876800" y="4666525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T-Tk.1  E,F &amp; KALK B</a:t>
            </a:r>
          </a:p>
        </p:txBody>
      </p:sp>
      <p:cxnSp>
        <p:nvCxnSpPr>
          <p:cNvPr id="254" name="Shape 253"/>
          <p:cNvCxnSpPr>
            <a:stCxn id="226" idx="2"/>
            <a:endCxn id="251" idx="4"/>
          </p:cNvCxnSpPr>
          <p:nvPr/>
        </p:nvCxnSpPr>
        <p:spPr>
          <a:xfrm rot="5400000">
            <a:off x="4857750" y="4210050"/>
            <a:ext cx="304800" cy="266700"/>
          </a:xfrm>
          <a:prstGeom prst="bentConnector4">
            <a:avLst>
              <a:gd name="adj1" fmla="val 25000"/>
              <a:gd name="adj2" fmla="val 1857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AutoShape 40"/>
          <p:cNvSpPr>
            <a:spLocks noChangeArrowheads="1"/>
          </p:cNvSpPr>
          <p:nvPr/>
        </p:nvSpPr>
        <p:spPr bwMode="auto">
          <a:xfrm>
            <a:off x="4876800" y="49530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–C2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>
                <a:solidFill>
                  <a:srgbClr val="0000FF"/>
                </a:solidFill>
                <a:latin typeface="Comic Sans MS" pitchFamily="66" charset="0"/>
              </a:rPr>
              <a:t>TRI BUDI</a:t>
            </a:r>
          </a:p>
        </p:txBody>
      </p:sp>
      <p:sp>
        <p:nvSpPr>
          <p:cNvPr id="258" name="_s4235"/>
          <p:cNvSpPr>
            <a:spLocks noChangeArrowheads="1"/>
          </p:cNvSpPr>
          <p:nvPr/>
        </p:nvSpPr>
        <p:spPr bwMode="auto">
          <a:xfrm>
            <a:off x="4876800" y="5276125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T-Tk.1 ,B,C,D</a:t>
            </a:r>
          </a:p>
        </p:txBody>
      </p:sp>
      <p:cxnSp>
        <p:nvCxnSpPr>
          <p:cNvPr id="260" name="Shape 259"/>
          <p:cNvCxnSpPr/>
          <p:nvPr/>
        </p:nvCxnSpPr>
        <p:spPr>
          <a:xfrm rot="16200000" flipH="1">
            <a:off x="4465175" y="4667250"/>
            <a:ext cx="609600" cy="2667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AutoShape 40"/>
          <p:cNvSpPr>
            <a:spLocks noChangeArrowheads="1"/>
          </p:cNvSpPr>
          <p:nvPr/>
        </p:nvSpPr>
        <p:spPr bwMode="auto">
          <a:xfrm>
            <a:off x="6629400" y="43434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–D1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</a:rPr>
              <a:t>Bambang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62" name="_s4235"/>
          <p:cNvSpPr>
            <a:spLocks noChangeArrowheads="1"/>
          </p:cNvSpPr>
          <p:nvPr/>
        </p:nvSpPr>
        <p:spPr bwMode="auto">
          <a:xfrm>
            <a:off x="6629400" y="4648200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N-Tk.1  A,B,C,</a:t>
            </a:r>
          </a:p>
        </p:txBody>
      </p:sp>
      <p:sp>
        <p:nvSpPr>
          <p:cNvPr id="263" name="AutoShape 40"/>
          <p:cNvSpPr>
            <a:spLocks noChangeArrowheads="1"/>
          </p:cNvSpPr>
          <p:nvPr/>
        </p:nvSpPr>
        <p:spPr bwMode="auto">
          <a:xfrm>
            <a:off x="6629400" y="49530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–D2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err="1" smtClean="0">
                <a:solidFill>
                  <a:srgbClr val="0000FF"/>
                </a:solidFill>
              </a:rPr>
              <a:t>M.Ridwan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64" name="_s4235"/>
          <p:cNvSpPr>
            <a:spLocks noChangeArrowheads="1"/>
          </p:cNvSpPr>
          <p:nvPr/>
        </p:nvSpPr>
        <p:spPr bwMode="auto">
          <a:xfrm>
            <a:off x="6629400" y="5257800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N-Tk.1  D,E,F</a:t>
            </a:r>
          </a:p>
        </p:txBody>
      </p:sp>
      <p:sp>
        <p:nvSpPr>
          <p:cNvPr id="265" name="AutoShape 40"/>
          <p:cNvSpPr>
            <a:spLocks noChangeArrowheads="1"/>
          </p:cNvSpPr>
          <p:nvPr/>
        </p:nvSpPr>
        <p:spPr bwMode="auto">
          <a:xfrm>
            <a:off x="6629400" y="5562600"/>
            <a:ext cx="990600" cy="3048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E5C2B9"/>
              </a:gs>
              <a:gs pos="50000">
                <a:schemeClr val="bg1"/>
              </a:gs>
              <a:gs pos="100000">
                <a:srgbClr val="E5C2B9"/>
              </a:gs>
            </a:gsLst>
            <a:lin ang="18900000" scaled="1"/>
          </a:gra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DANTON –D3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</a:rPr>
              <a:t>Edy</a:t>
            </a:r>
            <a:r>
              <a:rPr kumimoji="0" lang="en-US" sz="8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</a:rPr>
              <a:t> </a:t>
            </a:r>
            <a:r>
              <a:rPr kumimoji="0" lang="en-US" sz="8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</a:rPr>
              <a:t>Kurniawan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66" name="_s4235"/>
          <p:cNvSpPr>
            <a:spLocks noChangeArrowheads="1"/>
          </p:cNvSpPr>
          <p:nvPr/>
        </p:nvSpPr>
        <p:spPr bwMode="auto">
          <a:xfrm>
            <a:off x="6629400" y="5867400"/>
            <a:ext cx="990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K-Tk.1  A &amp; T1 A</a:t>
            </a:r>
          </a:p>
        </p:txBody>
      </p:sp>
      <p:cxnSp>
        <p:nvCxnSpPr>
          <p:cNvPr id="269" name="Shape 268"/>
          <p:cNvCxnSpPr>
            <a:stCxn id="227" idx="2"/>
            <a:endCxn id="261" idx="5"/>
          </p:cNvCxnSpPr>
          <p:nvPr/>
        </p:nvCxnSpPr>
        <p:spPr>
          <a:xfrm rot="5400000">
            <a:off x="6667500" y="4191000"/>
            <a:ext cx="304800" cy="304800"/>
          </a:xfrm>
          <a:prstGeom prst="bentConnector4">
            <a:avLst>
              <a:gd name="adj1" fmla="val 25000"/>
              <a:gd name="adj2" fmla="val 175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hape 270"/>
          <p:cNvCxnSpPr>
            <a:endCxn id="263" idx="4"/>
          </p:cNvCxnSpPr>
          <p:nvPr/>
        </p:nvCxnSpPr>
        <p:spPr>
          <a:xfrm rot="16200000" flipH="1">
            <a:off x="6227662" y="4703662"/>
            <a:ext cx="609600" cy="19387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hape 273"/>
          <p:cNvCxnSpPr/>
          <p:nvPr/>
        </p:nvCxnSpPr>
        <p:spPr>
          <a:xfrm rot="16200000" flipH="1">
            <a:off x="6206925" y="5334000"/>
            <a:ext cx="609600" cy="1524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hape 275"/>
          <p:cNvCxnSpPr>
            <a:stCxn id="216" idx="6"/>
            <a:endCxn id="218" idx="6"/>
          </p:cNvCxnSpPr>
          <p:nvPr/>
        </p:nvCxnSpPr>
        <p:spPr>
          <a:xfrm rot="5400000" flipH="1" flipV="1">
            <a:off x="3390900" y="990600"/>
            <a:ext cx="76200" cy="4648200"/>
          </a:xfrm>
          <a:prstGeom prst="bentConnector3">
            <a:avLst>
              <a:gd name="adj1" fmla="val 4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Elbow Connector 292"/>
          <p:cNvCxnSpPr>
            <a:stCxn id="217" idx="6"/>
            <a:endCxn id="209" idx="3"/>
          </p:cNvCxnSpPr>
          <p:nvPr/>
        </p:nvCxnSpPr>
        <p:spPr>
          <a:xfrm rot="5400000" flipH="1" flipV="1">
            <a:off x="3660257" y="2374507"/>
            <a:ext cx="632737" cy="13238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AutoShape 73"/>
          <p:cNvSpPr>
            <a:spLocks noChangeArrowheads="1"/>
          </p:cNvSpPr>
          <p:nvPr/>
        </p:nvSpPr>
        <p:spPr bwMode="auto">
          <a:xfrm>
            <a:off x="7848600" y="3810000"/>
            <a:ext cx="1066800" cy="304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lin ang="0" scaled="1"/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b="1" dirty="0" smtClean="0"/>
              <a:t>PWA.ADMINISTRASI</a:t>
            </a: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9" name="_s4235"/>
          <p:cNvSpPr>
            <a:spLocks noChangeArrowheads="1"/>
          </p:cNvSpPr>
          <p:nvPr/>
        </p:nvSpPr>
        <p:spPr bwMode="auto">
          <a:xfrm>
            <a:off x="7848600" y="4114800"/>
            <a:ext cx="10668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LESTARI</a:t>
            </a:r>
          </a:p>
        </p:txBody>
      </p:sp>
      <p:sp>
        <p:nvSpPr>
          <p:cNvPr id="300" name="AutoShape 73"/>
          <p:cNvSpPr>
            <a:spLocks noChangeArrowheads="1"/>
          </p:cNvSpPr>
          <p:nvPr/>
        </p:nvSpPr>
        <p:spPr bwMode="auto">
          <a:xfrm>
            <a:off x="7848600" y="4419600"/>
            <a:ext cx="1066800" cy="304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lin ang="0" scaled="1"/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b="1" dirty="0" smtClean="0"/>
              <a:t>STAFF.ADMINISTRASI</a:t>
            </a: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1" name="_s4235"/>
          <p:cNvSpPr>
            <a:spLocks noChangeArrowheads="1"/>
          </p:cNvSpPr>
          <p:nvPr/>
        </p:nvSpPr>
        <p:spPr bwMode="auto">
          <a:xfrm>
            <a:off x="7848600" y="4724400"/>
            <a:ext cx="10668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NURUL RAHMANI</a:t>
            </a:r>
          </a:p>
        </p:txBody>
      </p:sp>
      <p:sp>
        <p:nvSpPr>
          <p:cNvPr id="302" name="AutoShape 73"/>
          <p:cNvSpPr>
            <a:spLocks noChangeArrowheads="1"/>
          </p:cNvSpPr>
          <p:nvPr/>
        </p:nvSpPr>
        <p:spPr bwMode="auto">
          <a:xfrm>
            <a:off x="7848600" y="5029200"/>
            <a:ext cx="1066800" cy="304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lin ang="0" scaled="1"/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b="1" dirty="0" smtClean="0"/>
              <a:t>ADMINISTRASI</a:t>
            </a: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3" name="_s4235"/>
          <p:cNvSpPr>
            <a:spLocks noChangeArrowheads="1"/>
          </p:cNvSpPr>
          <p:nvPr/>
        </p:nvSpPr>
        <p:spPr bwMode="auto">
          <a:xfrm>
            <a:off x="7848600" y="5329175"/>
            <a:ext cx="10668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TAUFIK SOLIANTO</a:t>
            </a:r>
          </a:p>
        </p:txBody>
      </p:sp>
      <p:cxnSp>
        <p:nvCxnSpPr>
          <p:cNvPr id="305" name="Shape 304"/>
          <p:cNvCxnSpPr>
            <a:stCxn id="298" idx="6"/>
          </p:cNvCxnSpPr>
          <p:nvPr/>
        </p:nvCxnSpPr>
        <p:spPr>
          <a:xfrm rot="16200000" flipV="1">
            <a:off x="6400800" y="1828800"/>
            <a:ext cx="1295400" cy="26670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_s4235"/>
          <p:cNvSpPr>
            <a:spLocks noChangeArrowheads="1"/>
          </p:cNvSpPr>
          <p:nvPr/>
        </p:nvSpPr>
        <p:spPr bwMode="auto">
          <a:xfrm>
            <a:off x="3486875" y="2743200"/>
            <a:ext cx="2286000" cy="163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ARIE</a:t>
            </a:r>
            <a:r>
              <a:rPr lang="en-US" sz="800" b="1" dirty="0" smtClean="0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en-US" sz="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BROTO S</a:t>
            </a:r>
            <a:r>
              <a:rPr lang="en-US" sz="800" b="1" dirty="0" smtClean="0">
                <a:solidFill>
                  <a:srgbClr val="0000FF"/>
                </a:solidFill>
                <a:latin typeface="Comic Sans MS" pitchFamily="66" charset="0"/>
              </a:rPr>
              <a:t>,</a:t>
            </a:r>
            <a:r>
              <a:rPr lang="en-US" sz="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MT</a:t>
            </a:r>
          </a:p>
        </p:txBody>
      </p:sp>
      <p:sp>
        <p:nvSpPr>
          <p:cNvPr id="307" name="_s4235"/>
          <p:cNvSpPr>
            <a:spLocks noChangeArrowheads="1"/>
          </p:cNvSpPr>
          <p:nvPr/>
        </p:nvSpPr>
        <p:spPr bwMode="auto">
          <a:xfrm>
            <a:off x="2743200" y="1905000"/>
            <a:ext cx="37338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en-US" sz="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Capt.HERU</a:t>
            </a:r>
            <a:r>
              <a:rPr lang="en-US" sz="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SUSANTO,MM</a:t>
            </a:r>
          </a:p>
        </p:txBody>
      </p:sp>
      <p:cxnSp>
        <p:nvCxnSpPr>
          <p:cNvPr id="311" name="Elbow Connector 310"/>
          <p:cNvCxnSpPr>
            <a:stCxn id="218" idx="2"/>
            <a:endCxn id="227" idx="6"/>
          </p:cNvCxnSpPr>
          <p:nvPr/>
        </p:nvCxnSpPr>
        <p:spPr>
          <a:xfrm rot="16200000" flipH="1">
            <a:off x="6324600" y="3162300"/>
            <a:ext cx="76200" cy="12192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Elbow Connector 314"/>
          <p:cNvCxnSpPr>
            <a:stCxn id="218" idx="2"/>
            <a:endCxn id="226" idx="6"/>
          </p:cNvCxnSpPr>
          <p:nvPr/>
        </p:nvCxnSpPr>
        <p:spPr>
          <a:xfrm rot="5400000">
            <a:off x="5410200" y="3467100"/>
            <a:ext cx="76200" cy="609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41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40174"/>
            <a:ext cx="1524001" cy="97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267</Words>
  <Application>Microsoft Office PowerPoint</Application>
  <PresentationFormat>On-screen Show (4:3)</PresentationFormat>
  <Paragraphs>117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suwarno</dc:creator>
  <cp:lastModifiedBy>microsoft</cp:lastModifiedBy>
  <cp:revision>98</cp:revision>
  <dcterms:created xsi:type="dcterms:W3CDTF">2008-06-04T19:07:37Z</dcterms:created>
  <dcterms:modified xsi:type="dcterms:W3CDTF">2010-08-17T05:21:05Z</dcterms:modified>
</cp:coreProperties>
</file>